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225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1" y="0"/>
            <a:ext cx="6868751" cy="913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084" y="251520"/>
            <a:ext cx="7173416" cy="8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07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624"/>
            <a:ext cx="6870700" cy="914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851" y="899592"/>
            <a:ext cx="7173852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velikol.ru/dosta/%D0%A0%D0%B0%D0%BD%D0%BD%D0%B8%D0%B9+%D0%B8+%D0%B4%D0%BE%D1%88%D0%BA%D0%BE%D0%BB%D1%8C%D0%BD%D1%8B%D0%B9+%D0%B2%D0%BE%D0%B7%D1%80%D0%B0%D1%81%D1%82a/3144_html_1e1ad29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90" y="6664871"/>
            <a:ext cx="2880320" cy="276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78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2</cp:revision>
  <dcterms:created xsi:type="dcterms:W3CDTF">2017-05-26T04:38:55Z</dcterms:created>
  <dcterms:modified xsi:type="dcterms:W3CDTF">2017-05-26T04:50:05Z</dcterms:modified>
</cp:coreProperties>
</file>